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  <p:sldMasterId id="2147483662" r:id="rId5"/>
  </p:sldMasterIdLst>
  <p:sldIdLst>
    <p:sldId id="277" r:id="rId6"/>
    <p:sldId id="276" r:id="rId7"/>
    <p:sldId id="278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45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289" userDrawn="1">
          <p15:clr>
            <a:srgbClr val="A4A3A4"/>
          </p15:clr>
        </p15:guide>
        <p15:guide id="4" pos="4951" userDrawn="1">
          <p15:clr>
            <a:srgbClr val="A4A3A4"/>
          </p15:clr>
        </p15:guide>
        <p15:guide id="5" pos="71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BA27"/>
    <a:srgbClr val="90BBC5"/>
    <a:srgbClr val="023B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orient="horz" pos="3045"/>
        <p:guide pos="3840"/>
        <p:guide pos="6289"/>
        <p:guide pos="4951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42F2-786D-43CF-A48E-31AB71048797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AECF-0D64-43F6-A7C9-0287BDC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994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42F2-786D-43CF-A48E-31AB71048797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AECF-0D64-43F6-A7C9-0287BDC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60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42F2-786D-43CF-A48E-31AB71048797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AECF-0D64-43F6-A7C9-0287BDC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628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AECF-0D64-43F6-A7C9-0287BDCC1AF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838199" y="6356350"/>
            <a:ext cx="35295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de-DE" sz="1600" u="sng" smtClean="0">
                <a:solidFill>
                  <a:srgbClr val="00559F"/>
                </a:solidFill>
                <a:effectLst/>
                <a:hlinkClick r:id="" action="ppaction://noaction"/>
              </a:defRPr>
            </a:lvl1pPr>
          </a:lstStyle>
          <a:p>
            <a:fld id="{175442F2-786D-43CF-A48E-31AB71048797}" type="datetimeFigureOut">
              <a:rPr lang="en-GB" smtClean="0"/>
              <a:pPr/>
              <a:t>30/05/2023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3989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5442F2-786D-43CF-A48E-31AB71048797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AECF-0D64-43F6-A7C9-0287BDC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746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5442F2-786D-43CF-A48E-31AB71048797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AECF-0D64-43F6-A7C9-0287BDC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981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5442F2-786D-43CF-A48E-31AB71048797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AECF-0D64-43F6-A7C9-0287BDC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311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5442F2-786D-43CF-A48E-31AB71048797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AECF-0D64-43F6-A7C9-0287BDC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1784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5442F2-786D-43CF-A48E-31AB71048797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AECF-0D64-43F6-A7C9-0287BDC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871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5442F2-786D-43CF-A48E-31AB71048797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AECF-0D64-43F6-A7C9-0287BDC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2266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5442F2-786D-43CF-A48E-31AB71048797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AECF-0D64-43F6-A7C9-0287BDC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03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42F2-786D-43CF-A48E-31AB71048797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AECF-0D64-43F6-A7C9-0287BDC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6375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5442F2-786D-43CF-A48E-31AB71048797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AECF-0D64-43F6-A7C9-0287BDC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0418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5442F2-786D-43CF-A48E-31AB71048797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AECF-0D64-43F6-A7C9-0287BDC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2469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5442F2-786D-43CF-A48E-31AB71048797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AECF-0D64-43F6-A7C9-0287BDC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95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42F2-786D-43CF-A48E-31AB71048797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AECF-0D64-43F6-A7C9-0287BDC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424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881382" cy="10442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42F2-786D-43CF-A48E-31AB71048797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AECF-0D64-43F6-A7C9-0287BDC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75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42F2-786D-43CF-A48E-31AB71048797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AECF-0D64-43F6-A7C9-0287BDC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50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42F2-786D-43CF-A48E-31AB71048797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AECF-0D64-43F6-A7C9-0287BDC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1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42F2-786D-43CF-A48E-31AB71048797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AECF-0D64-43F6-A7C9-0287BDC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063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42F2-786D-43CF-A48E-31AB71048797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AECF-0D64-43F6-A7C9-0287BDC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311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42F2-786D-43CF-A48E-31AB71048797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AECF-0D64-43F6-A7C9-0287BDCC1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669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leichschenkliges Dreieck 6"/>
          <p:cNvSpPr/>
          <p:nvPr userDrawn="1"/>
        </p:nvSpPr>
        <p:spPr>
          <a:xfrm>
            <a:off x="4210050" y="6029325"/>
            <a:ext cx="7981950" cy="828675"/>
          </a:xfrm>
          <a:prstGeom prst="triangle">
            <a:avLst>
              <a:gd name="adj" fmla="val 100000"/>
            </a:avLst>
          </a:prstGeom>
          <a:solidFill>
            <a:srgbClr val="C7DDF2"/>
          </a:solidFill>
          <a:ln>
            <a:solidFill>
              <a:srgbClr val="0054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8" name="Gleichschenkliges Dreieck 7"/>
          <p:cNvSpPr/>
          <p:nvPr userDrawn="1"/>
        </p:nvSpPr>
        <p:spPr>
          <a:xfrm>
            <a:off x="0" y="5981700"/>
            <a:ext cx="13040932" cy="876300"/>
          </a:xfrm>
          <a:prstGeom prst="triangle">
            <a:avLst>
              <a:gd name="adj" fmla="val 0"/>
            </a:avLst>
          </a:prstGeom>
          <a:solidFill>
            <a:srgbClr val="CAE7E7"/>
          </a:solidFill>
          <a:ln>
            <a:solidFill>
              <a:srgbClr val="0098A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570989" cy="1074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199" y="6356350"/>
            <a:ext cx="35295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de-DE" sz="1600" u="sng" smtClean="0">
                <a:solidFill>
                  <a:srgbClr val="00559F"/>
                </a:solidFill>
                <a:effectLst/>
                <a:hlinkClick r:id="" action="ppaction://noaction"/>
              </a:defRPr>
            </a:lvl1pPr>
          </a:lstStyle>
          <a:p>
            <a:r>
              <a:rPr lang="en-GB" dirty="0"/>
              <a:t>hbe2023-sponsoring@ukaachen.de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1F497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Page</a:t>
            </a:r>
            <a:r>
              <a:rPr lang="en-US" spc="-5" dirty="0">
                <a:solidFill>
                  <a:srgbClr val="1F497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fld id="{A414AECF-0D64-43F6-A7C9-0287BDCC1AF5}" type="slidenum">
              <a:rPr lang="en-GB" smtClean="0"/>
              <a:pPr/>
              <a:t>‹#›</a:t>
            </a:fld>
            <a:r>
              <a:rPr lang="en-US" b="1" spc="-10" dirty="0">
                <a:solidFill>
                  <a:srgbClr val="1F497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dirty="0">
                <a:solidFill>
                  <a:srgbClr val="1F497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|</a:t>
            </a:r>
            <a:r>
              <a:rPr lang="en-US" spc="-5" dirty="0">
                <a:solidFill>
                  <a:srgbClr val="1F497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1F497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6</a:t>
            </a:r>
            <a:endParaRPr lang="en-GB" sz="11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560" y="365124"/>
            <a:ext cx="4904240" cy="107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378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559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559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559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559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559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559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leichschenkliges Dreieck 6"/>
          <p:cNvSpPr/>
          <p:nvPr userDrawn="1"/>
        </p:nvSpPr>
        <p:spPr>
          <a:xfrm>
            <a:off x="4210050" y="6029325"/>
            <a:ext cx="7981950" cy="828675"/>
          </a:xfrm>
          <a:prstGeom prst="triangle">
            <a:avLst>
              <a:gd name="adj" fmla="val 100000"/>
            </a:avLst>
          </a:prstGeom>
          <a:solidFill>
            <a:srgbClr val="C7DDF2"/>
          </a:solidFill>
          <a:ln>
            <a:solidFill>
              <a:srgbClr val="0054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8" name="Gleichschenkliges Dreieck 7"/>
          <p:cNvSpPr/>
          <p:nvPr userDrawn="1"/>
        </p:nvSpPr>
        <p:spPr>
          <a:xfrm>
            <a:off x="0" y="5981700"/>
            <a:ext cx="13040932" cy="876300"/>
          </a:xfrm>
          <a:prstGeom prst="triangle">
            <a:avLst>
              <a:gd name="adj" fmla="val 0"/>
            </a:avLst>
          </a:prstGeom>
          <a:solidFill>
            <a:srgbClr val="CAE7E7"/>
          </a:solidFill>
          <a:ln>
            <a:solidFill>
              <a:srgbClr val="0098A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1F497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Page</a:t>
            </a:r>
            <a:r>
              <a:rPr lang="en-US" spc="-5" dirty="0">
                <a:solidFill>
                  <a:srgbClr val="1F497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fld id="{A414AECF-0D64-43F6-A7C9-0287BDCC1AF5}" type="slidenum">
              <a:rPr lang="en-GB" smtClean="0"/>
              <a:pPr/>
              <a:t>‹#›</a:t>
            </a:fld>
            <a:r>
              <a:rPr lang="en-US" b="1" spc="-10" dirty="0">
                <a:solidFill>
                  <a:srgbClr val="1F497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dirty="0">
                <a:solidFill>
                  <a:srgbClr val="1F497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|</a:t>
            </a:r>
            <a:r>
              <a:rPr lang="en-US" spc="-5" dirty="0">
                <a:solidFill>
                  <a:srgbClr val="1F497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1F497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6</a:t>
            </a:r>
            <a:endParaRPr lang="en-GB" sz="11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838199" y="6356350"/>
            <a:ext cx="35295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de-DE" sz="1600" u="sng" smtClean="0">
                <a:solidFill>
                  <a:srgbClr val="00559F"/>
                </a:solidFill>
                <a:effectLst/>
                <a:hlinkClick r:id="" action="ppaction://noaction"/>
              </a:defRPr>
            </a:lvl1pPr>
          </a:lstStyle>
          <a:p>
            <a:fld id="{175442F2-786D-43CF-A48E-31AB71048797}" type="datetimeFigureOut">
              <a:rPr lang="en-GB" smtClean="0"/>
              <a:pPr/>
              <a:t>30/05/2023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1593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8462" y="266549"/>
            <a:ext cx="1385888" cy="381589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277"/>
          <a:stretch/>
        </p:blipFill>
        <p:spPr>
          <a:xfrm>
            <a:off x="9198708" y="264167"/>
            <a:ext cx="1415714" cy="402673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968011" cy="885825"/>
          </a:xfrm>
          <a:prstGeom prst="rect">
            <a:avLst/>
          </a:prstGeom>
        </p:spPr>
      </p:pic>
      <p:sp>
        <p:nvSpPr>
          <p:cNvPr id="6" name="Untertitel 3"/>
          <p:cNvSpPr>
            <a:spLocks noGrp="1"/>
          </p:cNvSpPr>
          <p:nvPr>
            <p:ph type="subTitle" idx="1"/>
          </p:nvPr>
        </p:nvSpPr>
        <p:spPr>
          <a:xfrm>
            <a:off x="1276350" y="4206541"/>
            <a:ext cx="9144000" cy="1655762"/>
          </a:xfrm>
        </p:spPr>
        <p:txBody>
          <a:bodyPr anchor="t"/>
          <a:lstStyle/>
          <a:p>
            <a:r>
              <a:rPr lang="en-US" sz="2000" dirty="0">
                <a:latin typeface="+mj-lt"/>
                <a:cs typeface="Arial" panose="020B0604020202020204" pitchFamily="34" charset="0"/>
              </a:rPr>
              <a:t>Name(s) of author(s) (20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pt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)</a:t>
            </a:r>
          </a:p>
          <a:p>
            <a:r>
              <a:rPr lang="en-US" sz="1800" dirty="0">
                <a:latin typeface="+mj-lt"/>
                <a:cs typeface="Arial" panose="020B0604020202020204" pitchFamily="34" charset="0"/>
              </a:rPr>
              <a:t>Affiliation(s) (18 </a:t>
            </a:r>
            <a:r>
              <a:rPr lang="en-US" sz="1800" dirty="0" err="1">
                <a:latin typeface="+mj-lt"/>
                <a:cs typeface="Arial" panose="020B0604020202020204" pitchFamily="34" charset="0"/>
              </a:rPr>
              <a:t>pt</a:t>
            </a:r>
            <a:r>
              <a:rPr lang="en-US" sz="1800" dirty="0">
                <a:latin typeface="+mj-lt"/>
                <a:cs typeface="Arial" panose="020B0604020202020204" pitchFamily="34" charset="0"/>
              </a:rPr>
              <a:t>)</a:t>
            </a:r>
          </a:p>
          <a:p>
            <a:pPr algn="r"/>
            <a:endParaRPr lang="en-GB" dirty="0">
              <a:solidFill>
                <a:srgbClr val="00559F"/>
              </a:solidFill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3874D2E-A37F-455D-815D-A6A26A5BE6C1}"/>
              </a:ext>
            </a:extLst>
          </p:cNvPr>
          <p:cNvSpPr/>
          <p:nvPr/>
        </p:nvSpPr>
        <p:spPr>
          <a:xfrm>
            <a:off x="0" y="1084239"/>
            <a:ext cx="12192000" cy="26282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77B030D6-E479-4F6A-9285-3246ED5DD8A4}"/>
              </a:ext>
            </a:extLst>
          </p:cNvPr>
          <p:cNvSpPr/>
          <p:nvPr/>
        </p:nvSpPr>
        <p:spPr>
          <a:xfrm>
            <a:off x="10555792" y="1263350"/>
            <a:ext cx="1302769" cy="1769331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rebuchet MS" panose="020B0603020202020204" pitchFamily="34" charset="0"/>
              </a:rPr>
              <a:t>Photo author</a:t>
            </a:r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6191CA1B-B5EC-45BB-AEB0-DD7BB994D580}"/>
              </a:ext>
            </a:extLst>
          </p:cNvPr>
          <p:cNvSpPr/>
          <p:nvPr/>
        </p:nvSpPr>
        <p:spPr>
          <a:xfrm>
            <a:off x="10858627" y="3122325"/>
            <a:ext cx="697098" cy="333439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bg1"/>
                </a:solidFill>
                <a:latin typeface="Trebuchet MS" panose="020B0603020202020204" pitchFamily="34" charset="0"/>
              </a:rPr>
              <a:t>Flag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805ADAD9-E389-4601-8D2C-5A07EB076646}"/>
              </a:ext>
            </a:extLst>
          </p:cNvPr>
          <p:cNvSpPr txBox="1"/>
          <p:nvPr/>
        </p:nvSpPr>
        <p:spPr>
          <a:xfrm>
            <a:off x="291598" y="1701739"/>
            <a:ext cx="9355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white"/>
                </a:solidFill>
                <a:latin typeface="+mj-lt"/>
                <a:cs typeface="Arial" panose="020B0604020202020204" pitchFamily="34" charset="0"/>
              </a:rPr>
              <a:t>T</a:t>
            </a:r>
            <a:r>
              <a:rPr lang="en-DE" sz="2800" b="1" dirty="0">
                <a:solidFill>
                  <a:prstClr val="white"/>
                </a:solidFill>
                <a:latin typeface="+mj-lt"/>
                <a:cs typeface="Arial" panose="020B0604020202020204" pitchFamily="34" charset="0"/>
              </a:rPr>
              <a:t>itle Line 1 </a:t>
            </a:r>
            <a:r>
              <a:rPr lang="en-US" sz="2800" b="1" dirty="0">
                <a:solidFill>
                  <a:prstClr val="white"/>
                </a:solidFill>
                <a:latin typeface="+mj-lt"/>
                <a:cs typeface="Arial" panose="020B0604020202020204" pitchFamily="34" charset="0"/>
              </a:rPr>
              <a:t>(2</a:t>
            </a:r>
            <a:r>
              <a:rPr lang="en-DE" sz="2800" b="1" dirty="0">
                <a:solidFill>
                  <a:prstClr val="white"/>
                </a:solidFill>
                <a:latin typeface="+mj-lt"/>
                <a:cs typeface="Arial" panose="020B0604020202020204" pitchFamily="34" charset="0"/>
              </a:rPr>
              <a:t>8</a:t>
            </a:r>
            <a:r>
              <a:rPr lang="en-US" sz="2800" b="1" dirty="0">
                <a:solidFill>
                  <a:prstClr val="white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prstClr val="white"/>
                </a:solidFill>
                <a:latin typeface="+mj-lt"/>
                <a:cs typeface="Arial" panose="020B0604020202020204" pitchFamily="34" charset="0"/>
              </a:rPr>
              <a:t>pt</a:t>
            </a:r>
            <a:r>
              <a:rPr lang="en-DE" sz="2800" b="1" dirty="0">
                <a:solidFill>
                  <a:prstClr val="white"/>
                </a:solidFill>
                <a:latin typeface="+mj-lt"/>
                <a:cs typeface="Arial" panose="020B0604020202020204" pitchFamily="34" charset="0"/>
              </a:rPr>
              <a:t> – First letter of each word capital</a:t>
            </a:r>
            <a:r>
              <a:rPr lang="en-US" sz="2800" b="1" dirty="0">
                <a:solidFill>
                  <a:prstClr val="white"/>
                </a:solidFill>
                <a:latin typeface="+mj-lt"/>
                <a:cs typeface="Arial" panose="020B0604020202020204" pitchFamily="34" charset="0"/>
              </a:rPr>
              <a:t>)</a:t>
            </a:r>
            <a:br>
              <a:rPr lang="en-US" sz="2800" b="1" dirty="0">
                <a:solidFill>
                  <a:prstClr val="white"/>
                </a:solidFill>
                <a:latin typeface="+mj-lt"/>
                <a:cs typeface="Arial" panose="020B0604020202020204" pitchFamily="34" charset="0"/>
              </a:rPr>
            </a:br>
            <a:r>
              <a:rPr lang="en-DE" sz="2800" b="1" dirty="0">
                <a:solidFill>
                  <a:prstClr val="white"/>
                </a:solidFill>
                <a:latin typeface="+mj-lt"/>
                <a:cs typeface="Arial" panose="020B0604020202020204" pitchFamily="34" charset="0"/>
              </a:rPr>
              <a:t>Title Line 2 (</a:t>
            </a:r>
            <a:r>
              <a:rPr lang="en-US" sz="2800" b="1" dirty="0">
                <a:solidFill>
                  <a:prstClr val="white"/>
                </a:solidFill>
                <a:latin typeface="+mj-lt"/>
                <a:cs typeface="Arial" panose="020B0604020202020204" pitchFamily="34" charset="0"/>
              </a:rPr>
              <a:t>2</a:t>
            </a:r>
            <a:r>
              <a:rPr lang="en-DE" sz="2800" b="1" dirty="0">
                <a:solidFill>
                  <a:prstClr val="white"/>
                </a:solidFill>
                <a:latin typeface="+mj-lt"/>
                <a:cs typeface="Arial" panose="020B0604020202020204" pitchFamily="34" charset="0"/>
              </a:rPr>
              <a:t>8</a:t>
            </a:r>
            <a:r>
              <a:rPr lang="en-US" sz="2800" b="1" dirty="0">
                <a:solidFill>
                  <a:prstClr val="white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prstClr val="white"/>
                </a:solidFill>
                <a:latin typeface="+mj-lt"/>
                <a:cs typeface="Arial" panose="020B0604020202020204" pitchFamily="34" charset="0"/>
              </a:rPr>
              <a:t>pt</a:t>
            </a:r>
            <a:r>
              <a:rPr lang="en-US" sz="2800" b="1" dirty="0">
                <a:solidFill>
                  <a:prstClr val="white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DE" sz="2800" b="1" dirty="0">
                <a:solidFill>
                  <a:prstClr val="white"/>
                </a:solidFill>
                <a:latin typeface="+mj-lt"/>
                <a:cs typeface="Arial" panose="020B0604020202020204" pitchFamily="34" charset="0"/>
              </a:rPr>
              <a:t>– First letter of each word capital</a:t>
            </a:r>
            <a:r>
              <a:rPr lang="en-US" sz="2800" b="1" dirty="0">
                <a:solidFill>
                  <a:prstClr val="white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en-US" sz="2800" dirty="0">
              <a:solidFill>
                <a:prstClr val="white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598" y="6356350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sz="1400" dirty="0">
                <a:latin typeface="+mj-lt"/>
              </a:rPr>
              <a:t>Contact details: </a:t>
            </a:r>
            <a:endParaRPr lang="de-DE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87890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DE" dirty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535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1067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F65A13B447B834490667D45CB87CF87" ma:contentTypeVersion="15" ma:contentTypeDescription="Ein neues Dokument erstellen." ma:contentTypeScope="" ma:versionID="b58f59e8255ad1922d5230985e9a5b53">
  <xsd:schema xmlns:xsd="http://www.w3.org/2001/XMLSchema" xmlns:xs="http://www.w3.org/2001/XMLSchema" xmlns:p="http://schemas.microsoft.com/office/2006/metadata/properties" xmlns:ns3="070a53bf-c7ae-4774-8c06-03b115e39b32" xmlns:ns4="8a6e3f89-af2a-48b4-9ef5-42d713cbb735" targetNamespace="http://schemas.microsoft.com/office/2006/metadata/properties" ma:root="true" ma:fieldsID="e253513bf95e949254ed346660f4fc84" ns3:_="" ns4:_="">
    <xsd:import namespace="070a53bf-c7ae-4774-8c06-03b115e39b32"/>
    <xsd:import namespace="8a6e3f89-af2a-48b4-9ef5-42d713cbb73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0a53bf-c7ae-4774-8c06-03b115e39b3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Freigabehinweis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6e3f89-af2a-48b4-9ef5-42d713cbb7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8a6e3f89-af2a-48b4-9ef5-42d713cbb735" xsi:nil="true"/>
    <SharedWithUsers xmlns="070a53bf-c7ae-4774-8c06-03b115e39b32">
      <UserInfo>
        <DisplayName/>
        <AccountId xsi:nil="true"/>
        <AccountType/>
      </UserInfo>
    </SharedWithUsers>
    <_activity xmlns="8a6e3f89-af2a-48b4-9ef5-42d713cbb73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353F06-47F9-4FD6-8BD5-F7E2C0E8C2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0a53bf-c7ae-4774-8c06-03b115e39b32"/>
    <ds:schemaRef ds:uri="8a6e3f89-af2a-48b4-9ef5-42d713cbb7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21B2B0-7485-43F4-B23D-2907955DFD84}">
  <ds:schemaRefs>
    <ds:schemaRef ds:uri="8a6e3f89-af2a-48b4-9ef5-42d713cbb735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070a53bf-c7ae-4774-8c06-03b115e39b3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6AFC79C-E786-4E9F-86E0-E30D9651C1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Kantoorthema</Template>
  <TotalTime>0</TotalTime>
  <Words>60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Trebuchet MS</vt:lpstr>
      <vt:lpstr>Office</vt:lpstr>
      <vt:lpstr>1_Office</vt:lpstr>
      <vt:lpstr>PowerPoint Presentation</vt:lpstr>
      <vt:lpstr>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Ashley | Studio Campo</dc:creator>
  <cp:lastModifiedBy>Pilehchi Ha, Peiman</cp:lastModifiedBy>
  <cp:revision>16</cp:revision>
  <dcterms:created xsi:type="dcterms:W3CDTF">2021-02-23T10:25:26Z</dcterms:created>
  <dcterms:modified xsi:type="dcterms:W3CDTF">2023-05-30T13:27:37Z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0x0101008F65A13B447B834490667D45CB87CF87</vt:lpwstr>
  </property>
  <property fmtid="{D5CDD505-2E9C-101B-9397-08002B2CF9AE}" pid="3" name="xd_ProgID">
    <vt:lpwstr/>
  </property>
  <property fmtid="{D5CDD505-2E9C-101B-9397-08002B2CF9AE}" pid="4" name="ComplianceAssetId">
    <vt:lpwstr/>
  </property>
  <property fmtid="{D5CDD505-2E9C-101B-9397-08002B2CF9AE}" pid="5" name="TemplateUrl">
    <vt:lpwstr/>
  </property>
  <property fmtid="{D5CDD505-2E9C-101B-9397-08002B2CF9AE}" pid="6" name="_ExtendedDescription">
    <vt:lpwstr/>
  </property>
  <property fmtid="{D5CDD505-2E9C-101B-9397-08002B2CF9AE}" pid="7" name="xd_Signature">
    <vt:lpwstr/>
  </property>
</Properties>
</file>